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7" r:id="rId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4" d="100"/>
          <a:sy n="74" d="100"/>
        </p:scale>
        <p:origin x="-105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F99EE35B-5B08-4EF1-9051-F0A2CFA28949}" type="datetimeFigureOut">
              <a:rPr lang="en-US" smtClean="0"/>
              <a:t>12/3/2009</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855E5401-6143-4CDE-B09C-C56B61399E57}" type="slidenum">
              <a:rPr lang="en-US" smtClean="0"/>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99EE35B-5B08-4EF1-9051-F0A2CFA28949}" type="datetimeFigureOut">
              <a:rPr lang="en-US" smtClean="0"/>
              <a:t>12/3/2009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5E5401-6143-4CDE-B09C-C56B61399E57}"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99EE35B-5B08-4EF1-9051-F0A2CFA28949}" type="datetimeFigureOut">
              <a:rPr lang="en-US" smtClean="0"/>
              <a:t>12/3/2009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5E5401-6143-4CDE-B09C-C56B61399E57}"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99EE35B-5B08-4EF1-9051-F0A2CFA28949}" type="datetimeFigureOut">
              <a:rPr lang="en-US" smtClean="0"/>
              <a:t>12/3/2009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5E5401-6143-4CDE-B09C-C56B61399E57}"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F99EE35B-5B08-4EF1-9051-F0A2CFA28949}" type="datetimeFigureOut">
              <a:rPr lang="en-US" smtClean="0"/>
              <a:t>12/3/2009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855E5401-6143-4CDE-B09C-C56B61399E57}"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F99EE35B-5B08-4EF1-9051-F0A2CFA28949}" type="datetimeFigureOut">
              <a:rPr lang="en-US" smtClean="0"/>
              <a:t>12/3/2009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5E5401-6143-4CDE-B09C-C56B61399E57}"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F99EE35B-5B08-4EF1-9051-F0A2CFA28949}" type="datetimeFigureOut">
              <a:rPr lang="en-US" smtClean="0"/>
              <a:t>12/3/2009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55E5401-6143-4CDE-B09C-C56B61399E57}"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F99EE35B-5B08-4EF1-9051-F0A2CFA28949}" type="datetimeFigureOut">
              <a:rPr lang="en-US" smtClean="0"/>
              <a:t>12/3/2009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55E5401-6143-4CDE-B09C-C56B61399E57}"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9EE35B-5B08-4EF1-9051-F0A2CFA28949}" type="datetimeFigureOut">
              <a:rPr lang="en-US" smtClean="0"/>
              <a:t>12/3/2009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55E5401-6143-4CDE-B09C-C56B61399E57}"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F99EE35B-5B08-4EF1-9051-F0A2CFA28949}" type="datetimeFigureOut">
              <a:rPr lang="en-US" smtClean="0"/>
              <a:t>12/3/2009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5E5401-6143-4CDE-B09C-C56B61399E57}"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F99EE35B-5B08-4EF1-9051-F0A2CFA28949}" type="datetimeFigureOut">
              <a:rPr lang="en-US" smtClean="0"/>
              <a:t>12/3/2009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5E5401-6143-4CDE-B09C-C56B61399E57}"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F99EE35B-5B08-4EF1-9051-F0A2CFA28949}" type="datetimeFigureOut">
              <a:rPr lang="en-US" smtClean="0"/>
              <a:t>12/3/2009</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855E5401-6143-4CDE-B09C-C56B61399E57}"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HERA </a:t>
            </a:r>
            <a:r>
              <a:rPr lang="en-US" sz="1200" dirty="0" smtClean="0"/>
              <a:t>By Allison Moore</a:t>
            </a:r>
            <a:endParaRPr lang="en-US" dirty="0"/>
          </a:p>
        </p:txBody>
      </p:sp>
      <p:pic>
        <p:nvPicPr>
          <p:cNvPr id="5" name="Content Placeholder 4" descr="1201324437_Soa_Hera_close2.jpg"/>
          <p:cNvPicPr>
            <a:picLocks noGrp="1" noChangeAspect="1"/>
          </p:cNvPicPr>
          <p:nvPr>
            <p:ph sz="half" idx="1"/>
          </p:nvPr>
        </p:nvPicPr>
        <p:blipFill>
          <a:blip r:embed="rId2"/>
          <a:stretch>
            <a:fillRect/>
          </a:stretch>
        </p:blipFill>
        <p:spPr>
          <a:xfrm>
            <a:off x="847390" y="1600200"/>
            <a:ext cx="3258219" cy="452596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4" name="Content Placeholder 3"/>
          <p:cNvSpPr>
            <a:spLocks noGrp="1"/>
          </p:cNvSpPr>
          <p:nvPr>
            <p:ph sz="half" idx="2"/>
          </p:nvPr>
        </p:nvSpPr>
        <p:spPr/>
        <p:txBody>
          <a:bodyPr>
            <a:normAutofit fontScale="55000" lnSpcReduction="20000"/>
          </a:bodyPr>
          <a:lstStyle/>
          <a:p>
            <a:r>
              <a:rPr lang="en-US" dirty="0"/>
              <a:t>Hera’s parents are </a:t>
            </a:r>
            <a:r>
              <a:rPr lang="en-US" dirty="0" err="1"/>
              <a:t>Cronus</a:t>
            </a:r>
            <a:r>
              <a:rPr lang="en-US" dirty="0"/>
              <a:t> who is the geek titan king of heaven, god of time, and Rhea who is the mother of earth. Hera has some qualities like she can make plants grow and every one seams to like her. Hera has some personality quirks and flaws like Hera was jealous against the women Zeus was being unfaithful to her with. Hera convinced people to join her in a riot. Hera had two people who had influenced her, her dad </a:t>
            </a:r>
            <a:r>
              <a:rPr lang="en-US" dirty="0" err="1"/>
              <a:t>Crouns</a:t>
            </a:r>
            <a:r>
              <a:rPr lang="en-US" dirty="0"/>
              <a:t> and her brother Zeus. Hera is the wife and sister of Zeus. Hera and Zeus have four kids, Ares, Hebe, Hephaestus, and </a:t>
            </a:r>
            <a:r>
              <a:rPr lang="en-US" dirty="0" err="1"/>
              <a:t>Eleitha</a:t>
            </a:r>
            <a:r>
              <a:rPr lang="en-US" dirty="0"/>
              <a:t>. Hera means lady. Hera is also the mother of earth, Hera wears a high cylindrical crown. The reason why Hera married her brother is because he raped her and then married him to cover up her shame. Hera depends on Aphrodite who is one of Zeus kids from another wife. Hera is not the first wife of Zeus. Hera has an extremely difficult temper. Hera was seized and hanged with gold chains from the sky.   </a:t>
            </a:r>
          </a:p>
          <a:p>
            <a:endParaRPr lang="en-US" dirty="0"/>
          </a:p>
        </p:txBody>
      </p:sp>
    </p:spTree>
  </p:cSld>
  <p:clrMapOvr>
    <a:masterClrMapping/>
  </p:clrMapOvr>
  <p:transition spd="slow">
    <p:dissolve/>
  </p:transition>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2">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34</TotalTime>
  <Words>205</Words>
  <Application>Microsoft Office PowerPoint</Application>
  <PresentationFormat>On-screen Show (4:3)</PresentationFormat>
  <Paragraphs>2</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Apex</vt:lpstr>
      <vt:lpstr>HERA By Allison Moore</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Student</dc:creator>
  <cp:lastModifiedBy>Student</cp:lastModifiedBy>
  <cp:revision>5</cp:revision>
  <dcterms:created xsi:type="dcterms:W3CDTF">2009-12-03T14:49:15Z</dcterms:created>
  <dcterms:modified xsi:type="dcterms:W3CDTF">2009-12-03T15:24:12Z</dcterms:modified>
</cp:coreProperties>
</file>